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sldIdLst>
    <p:sldId id="258" r:id="rId2"/>
    <p:sldId id="296" r:id="rId3"/>
    <p:sldId id="292" r:id="rId4"/>
    <p:sldId id="289" r:id="rId5"/>
    <p:sldId id="263" r:id="rId6"/>
    <p:sldId id="262" r:id="rId7"/>
    <p:sldId id="286" r:id="rId8"/>
    <p:sldId id="274" r:id="rId9"/>
    <p:sldId id="273" r:id="rId10"/>
    <p:sldId id="293" r:id="rId11"/>
    <p:sldId id="277" r:id="rId12"/>
    <p:sldId id="257" r:id="rId13"/>
    <p:sldId id="261" r:id="rId14"/>
    <p:sldId id="268" r:id="rId15"/>
    <p:sldId id="284" r:id="rId16"/>
    <p:sldId id="297" r:id="rId17"/>
    <p:sldId id="285" r:id="rId18"/>
    <p:sldId id="294" r:id="rId19"/>
    <p:sldId id="295" r:id="rId20"/>
  </p:sldIdLst>
  <p:sldSz cx="12192000" cy="6858000"/>
  <p:notesSz cx="6858000" cy="9144000"/>
  <p:embeddedFontLs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Calibri Light" panose="020F0302020204030204" pitchFamily="34" charset="0"/>
      <p:regular r:id="rId25"/>
      <p: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78BB5B-AF4C-441C-B4B9-A51DD4D76D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B75D03-5E1D-4DBF-B61A-DBDDFED03A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BC5036-41CE-C1D0-13D1-E792FCBB0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2C3B4-E867-4126-A6D5-1DC498F8BB38}" type="datetimeFigureOut">
              <a:rPr lang="en-US" smtClean="0"/>
              <a:t>10/11/2023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11A643-6D81-B1F1-0EDC-6737D9ED1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07618C-1622-A5F5-ECA4-1F5FA2721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6AFEC-F00F-453B-93D9-4EAA065C5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631958"/>
      </p:ext>
    </p:extLst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E3569B-DF86-F24A-C02E-F7C4C8E0D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391FC9-6D89-9063-DD4F-A1AA022534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9FA8A8-4A5F-525D-3415-9B1A277E50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2C3B4-E867-4126-A6D5-1DC498F8BB38}" type="datetimeFigureOut">
              <a:rPr lang="en-US" smtClean="0"/>
              <a:t>10/11/2023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71A60B-6210-5057-F7CF-6946F0D7D6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51E66A-759C-F3F0-D3D7-86E77F7D37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6AFEC-F00F-453B-93D9-4EAA065C5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726382"/>
      </p:ext>
    </p:extLst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EBCD68C-9BD3-AACF-521A-41F72C2636E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8F553C-B37E-41F3-0ABC-57D76B5AEF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1F053E-A10C-A98E-9836-588E50C86B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2C3B4-E867-4126-A6D5-1DC498F8BB38}" type="datetimeFigureOut">
              <a:rPr lang="en-US" smtClean="0"/>
              <a:t>10/11/2023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33A635-9625-5733-FED5-191F4DA030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FD9028-6953-A95B-7C2F-AAC85BB96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6AFEC-F00F-453B-93D9-4EAA065C5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625888"/>
      </p:ext>
    </p:extLst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6BC649-06B9-DCA2-57FE-C338AED842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0503D3-6289-FE7C-B175-83957235DD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402931-A4CC-4100-20B5-8F472C7B51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2C3B4-E867-4126-A6D5-1DC498F8BB38}" type="datetimeFigureOut">
              <a:rPr lang="en-US" smtClean="0"/>
              <a:t>10/11/2023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E74F4D-6785-0CCD-DBFB-F9939977B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F35CB9-9FC1-FBED-ABDC-FDFF751D0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6AFEC-F00F-453B-93D9-4EAA065C5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687914"/>
      </p:ext>
    </p:extLst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62B633-32C5-FD27-E56E-CAC7012EF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946C1E-0B9D-D242-CB16-EDB3B8889C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7C3A0E-8CFA-3AC4-9C68-DEACE901A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2C3B4-E867-4126-A6D5-1DC498F8BB38}" type="datetimeFigureOut">
              <a:rPr lang="en-US" smtClean="0"/>
              <a:t>10/11/2023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480CE-0678-6E51-7A80-CF2480CB5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1EE081-8729-F5DB-09F7-ADA9BE300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6AFEC-F00F-453B-93D9-4EAA065C5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60265"/>
      </p:ext>
    </p:extLst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AA732-BF6B-F75A-6696-CF8F5F606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8C0DE4-E028-A2A3-8770-205817EDC0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2EC1F2-95F2-3138-C1FF-CF94A7221A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666738-7EAE-ACCD-F552-53E838B766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2C3B4-E867-4126-A6D5-1DC498F8BB38}" type="datetimeFigureOut">
              <a:rPr lang="en-US" smtClean="0"/>
              <a:t>10/11/2023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623766-CFBD-A543-3F51-BDDA408A5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7989B7-8E5D-1636-AEF4-AEECA304A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6AFEC-F00F-453B-93D9-4EAA065C5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610312"/>
      </p:ext>
    </p:extLst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F07C72-77E0-820C-EDE1-497A74EAD1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22F6CA-196C-CDDC-BA1A-1E16290C1E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0A8A5B-9E23-8304-A7FB-1891A79469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FC00416-C0AF-B231-ABC7-85514567A5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A41AD2C-8537-8469-FAAE-C462BC3E1B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82D199-046D-C4BD-496F-26D987B8B1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2C3B4-E867-4126-A6D5-1DC498F8BB38}" type="datetimeFigureOut">
              <a:rPr lang="en-US" smtClean="0"/>
              <a:t>10/11/2023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543F4B-8F32-BA4F-09ED-D2D0BEA75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D0F8C53-50BE-8B55-10EB-0CADE30FB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6AFEC-F00F-453B-93D9-4EAA065C5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92609"/>
      </p:ext>
    </p:extLst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B6661E-CAC1-5891-13DB-A937033553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06E3FA-A51D-F761-69A9-450B0FA6C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2C3B4-E867-4126-A6D5-1DC498F8BB38}" type="datetimeFigureOut">
              <a:rPr lang="en-US" smtClean="0"/>
              <a:t>10/11/2023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B1147FC-DE3C-FB19-F016-361EE2CC29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5D21271-485C-F442-C2C1-8B7C25074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6AFEC-F00F-453B-93D9-4EAA065C5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938783"/>
      </p:ext>
    </p:extLst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665C080-28D2-EADC-CA88-8EF92453B9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2C3B4-E867-4126-A6D5-1DC498F8BB38}" type="datetimeFigureOut">
              <a:rPr lang="en-US" smtClean="0"/>
              <a:t>10/11/2023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128EFD-4C59-B478-1D52-098E7B1475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72F3D2-2110-AFA2-B5D1-001D230C8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6AFEC-F00F-453B-93D9-4EAA065C5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197831"/>
      </p:ext>
    </p:extLst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DF8AD-56D1-A2D8-C1FE-730771D059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FF90F9-E452-51D4-4A26-C7CBFA84C0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0F3037-BF7C-0284-3418-FBF9671045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DDB193-59CB-9FC0-F3AB-C5260DE5A2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2C3B4-E867-4126-A6D5-1DC498F8BB38}" type="datetimeFigureOut">
              <a:rPr lang="en-US" smtClean="0"/>
              <a:t>10/11/2023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BF386C-3E90-9210-6E26-C197DC427B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0F6B26-62C5-EB35-6719-02E3A5D52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6AFEC-F00F-453B-93D9-4EAA065C5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122925"/>
      </p:ext>
    </p:extLst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A404AA-31C1-27A3-F9D1-F18B2758A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465E490-AB93-CA10-BB4A-B7FF4F0512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40DA3D-B284-8D02-A0D9-ECBE09ABA0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48B707-17EE-8451-725C-84E6F4E17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2C3B4-E867-4126-A6D5-1DC498F8BB38}" type="datetimeFigureOut">
              <a:rPr lang="en-US" smtClean="0"/>
              <a:t>10/11/2023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1E2F68-6CAF-3461-A76E-4D7161C8C2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9F49D5-6DC0-1B75-06DF-D1E6DFA989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6AFEC-F00F-453B-93D9-4EAA065C5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728961"/>
      </p:ext>
    </p:extLst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302E24A-1045-4CC7-A3BE-07950C2F29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6C982C-8776-49F8-5394-7C1DAFF53E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7CA1C6-8A2D-4F02-5E24-50D42FC1A4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82C3B4-E867-4126-A6D5-1DC498F8BB38}" type="datetimeFigureOut">
              <a:rPr lang="en-US" smtClean="0"/>
              <a:t>10/11/2023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037E1C-3925-3CD3-B211-1C5C263505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000B8E-F4F8-715C-F86A-B2EE5A9035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96AFEC-F00F-453B-93D9-4EAA065C5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472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r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8599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1358438"/>
      </p:ext>
    </p:extLst>
  </p:cSld>
  <p:clrMapOvr>
    <a:masterClrMapping/>
  </p:clrMapOvr>
  <p:transition spd="slow"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E4C6348-D00C-E40D-C4C5-305CCC16DC93}"/>
              </a:ext>
            </a:extLst>
          </p:cNvPr>
          <p:cNvSpPr txBox="1"/>
          <p:nvPr/>
        </p:nvSpPr>
        <p:spPr>
          <a:xfrm>
            <a:off x="3598876" y="335776"/>
            <a:ext cx="63840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Many orphans live in the Berean Baptist Children’s Home.</a:t>
            </a:r>
          </a:p>
        </p:txBody>
      </p:sp>
    </p:spTree>
    <p:extLst>
      <p:ext uri="{BB962C8B-B14F-4D97-AF65-F5344CB8AC3E}">
        <p14:creationId xmlns:p14="http://schemas.microsoft.com/office/powerpoint/2010/main" val="58061479"/>
      </p:ext>
    </p:extLst>
  </p:cSld>
  <p:clrMapOvr>
    <a:masterClrMapping/>
  </p:clrMapOvr>
  <p:transition spd="slow"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3304952"/>
      </p:ext>
    </p:extLst>
  </p:cSld>
  <p:clrMapOvr>
    <a:masterClrMapping/>
  </p:clrMapOvr>
  <p:transition spd="slow"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819201E-0587-EA90-D189-5BD5D8F4DFDC}"/>
              </a:ext>
            </a:extLst>
          </p:cNvPr>
          <p:cNvSpPr txBox="1"/>
          <p:nvPr/>
        </p:nvSpPr>
        <p:spPr>
          <a:xfrm>
            <a:off x="1544972" y="5226341"/>
            <a:ext cx="91020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During the day, these orphans study at Berean Baptist Academy so they can have a better future. </a:t>
            </a:r>
          </a:p>
        </p:txBody>
      </p:sp>
    </p:spTree>
    <p:extLst>
      <p:ext uri="{BB962C8B-B14F-4D97-AF65-F5344CB8AC3E}">
        <p14:creationId xmlns:p14="http://schemas.microsoft.com/office/powerpoint/2010/main" val="2914802770"/>
      </p:ext>
    </p:extLst>
  </p:cSld>
  <p:clrMapOvr>
    <a:masterClrMapping/>
  </p:clrMapOvr>
  <p:transition spd="slow"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0D3E63-6D7F-80BE-9C38-4B6A7F2662C2}"/>
              </a:ext>
            </a:extLst>
          </p:cNvPr>
          <p:cNvSpPr txBox="1"/>
          <p:nvPr/>
        </p:nvSpPr>
        <p:spPr>
          <a:xfrm>
            <a:off x="1544972" y="5226341"/>
            <a:ext cx="91020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But at night, they sleep on old, creaky bunks, and many don’t have a mattress. </a:t>
            </a:r>
          </a:p>
        </p:txBody>
      </p:sp>
    </p:spTree>
    <p:extLst>
      <p:ext uri="{BB962C8B-B14F-4D97-AF65-F5344CB8AC3E}">
        <p14:creationId xmlns:p14="http://schemas.microsoft.com/office/powerpoint/2010/main" val="1389533220"/>
      </p:ext>
    </p:extLst>
  </p:cSld>
  <p:clrMapOvr>
    <a:masterClrMapping/>
  </p:clrMapOvr>
  <p:transition spd="slow"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BCB9F32-6DA6-2684-5B47-80A63C200CEB}"/>
              </a:ext>
            </a:extLst>
          </p:cNvPr>
          <p:cNvSpPr txBox="1"/>
          <p:nvPr/>
        </p:nvSpPr>
        <p:spPr>
          <a:xfrm>
            <a:off x="1544972" y="5226341"/>
            <a:ext cx="91020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They’re glad to have something to eat, but they need better, more nutritious food. </a:t>
            </a:r>
          </a:p>
        </p:txBody>
      </p:sp>
    </p:spTree>
    <p:extLst>
      <p:ext uri="{BB962C8B-B14F-4D97-AF65-F5344CB8AC3E}">
        <p14:creationId xmlns:p14="http://schemas.microsoft.com/office/powerpoint/2010/main" val="4269802932"/>
      </p:ext>
    </p:extLst>
  </p:cSld>
  <p:clrMapOvr>
    <a:masterClrMapping/>
  </p:clrMapOvr>
  <p:transition spd="slow"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5672121"/>
      </p:ext>
    </p:extLst>
  </p:cSld>
  <p:clrMapOvr>
    <a:masterClrMapping/>
  </p:clrMapOvr>
  <p:transition spd="slow"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AE3AC30-24DA-A727-5168-2FA44322B88D}"/>
              </a:ext>
            </a:extLst>
          </p:cNvPr>
          <p:cNvSpPr txBox="1"/>
          <p:nvPr/>
        </p:nvSpPr>
        <p:spPr>
          <a:xfrm>
            <a:off x="1544972" y="5226341"/>
            <a:ext cx="91020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The kids in both the jail and the children’s home need your help! </a:t>
            </a:r>
          </a:p>
        </p:txBody>
      </p:sp>
    </p:spTree>
    <p:extLst>
      <p:ext uri="{BB962C8B-B14F-4D97-AF65-F5344CB8AC3E}">
        <p14:creationId xmlns:p14="http://schemas.microsoft.com/office/powerpoint/2010/main" val="2101976226"/>
      </p:ext>
    </p:extLst>
  </p:cSld>
  <p:clrMapOvr>
    <a:masterClrMapping/>
  </p:clrMapOvr>
  <p:transition spd="slow"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471508"/>
      </p:ext>
    </p:extLst>
  </p:cSld>
  <p:clrMapOvr>
    <a:masterClrMapping/>
  </p:clrMapOvr>
  <p:transition spd="slow"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5646962"/>
      </p:ext>
    </p:extLst>
  </p:cSld>
  <p:clrMapOvr>
    <a:masterClrMapping/>
  </p:clrMapOvr>
  <p:transition spd="slow"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3971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0739017"/>
      </p:ext>
    </p:extLst>
  </p:cSld>
  <p:clrMapOvr>
    <a:masterClrMapping/>
  </p:clrMapOvr>
  <p:transition spd="slow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6826463"/>
      </p:ext>
    </p:extLst>
  </p:cSld>
  <p:clrMapOvr>
    <a:masterClrMapping/>
  </p:clrMapOvr>
  <p:transition spd="slow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AF8A961-3C0F-7607-BD3D-16B79AED3FA8}"/>
              </a:ext>
            </a:extLst>
          </p:cNvPr>
          <p:cNvSpPr txBox="1"/>
          <p:nvPr/>
        </p:nvSpPr>
        <p:spPr>
          <a:xfrm>
            <a:off x="1308683" y="939567"/>
            <a:ext cx="360726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Young kids live </a:t>
            </a:r>
            <a:b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their mothers in jail when they have nowhere else </a:t>
            </a:r>
            <a:b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go. </a:t>
            </a:r>
          </a:p>
        </p:txBody>
      </p:sp>
    </p:spTree>
    <p:extLst>
      <p:ext uri="{BB962C8B-B14F-4D97-AF65-F5344CB8AC3E}">
        <p14:creationId xmlns:p14="http://schemas.microsoft.com/office/powerpoint/2010/main" val="768107654"/>
      </p:ext>
    </p:extLst>
  </p:cSld>
  <p:clrMapOvr>
    <a:masterClrMapping/>
  </p:clrMapOvr>
  <p:transition spd="slow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C2F52EA-BB45-ECF7-3330-D75EFF25FFC2}"/>
              </a:ext>
            </a:extLst>
          </p:cNvPr>
          <p:cNvSpPr txBox="1"/>
          <p:nvPr/>
        </p:nvSpPr>
        <p:spPr>
          <a:xfrm>
            <a:off x="1190409" y="5711528"/>
            <a:ext cx="91020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These kids need someone to bring them hope by telling them about Jesus, . . . </a:t>
            </a:r>
          </a:p>
        </p:txBody>
      </p:sp>
    </p:spTree>
    <p:extLst>
      <p:ext uri="{BB962C8B-B14F-4D97-AF65-F5344CB8AC3E}">
        <p14:creationId xmlns:p14="http://schemas.microsoft.com/office/powerpoint/2010/main" val="1657743010"/>
      </p:ext>
    </p:extLst>
  </p:cSld>
  <p:clrMapOvr>
    <a:masterClrMapping/>
  </p:clrMapOvr>
  <p:transition spd="slow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B942009-50A6-07CF-3EAE-4349453DCBEA}"/>
              </a:ext>
            </a:extLst>
          </p:cNvPr>
          <p:cNvSpPr txBox="1"/>
          <p:nvPr/>
        </p:nvSpPr>
        <p:spPr>
          <a:xfrm>
            <a:off x="1190409" y="5291656"/>
            <a:ext cx="91020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and they need more food with better nutrition so they can grow up healthy. </a:t>
            </a:r>
          </a:p>
        </p:txBody>
      </p:sp>
    </p:spTree>
    <p:extLst>
      <p:ext uri="{BB962C8B-B14F-4D97-AF65-F5344CB8AC3E}">
        <p14:creationId xmlns:p14="http://schemas.microsoft.com/office/powerpoint/2010/main" val="2575718485"/>
      </p:ext>
    </p:extLst>
  </p:cSld>
  <p:clrMapOvr>
    <a:masterClrMapping/>
  </p:clrMapOvr>
  <p:transition spd="slow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5021832"/>
      </p:ext>
    </p:extLst>
  </p:cSld>
  <p:clrMapOvr>
    <a:masterClrMapping/>
  </p:clrMapOvr>
  <p:transition spd="slow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570659"/>
      </p:ext>
    </p:extLst>
  </p:cSld>
  <p:clrMapOvr>
    <a:masterClrMapping/>
  </p:clrMapOvr>
  <p:transition spd="slow">
    <p:wipe dir="r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</Words>
  <Application>Microsoft Office PowerPoint</Application>
  <PresentationFormat>Widescreen</PresentationFormat>
  <Paragraphs>8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2023-10-06T14:19:07Z</dcterms:created>
  <dcterms:modified xsi:type="dcterms:W3CDTF">2023-10-11T21:22:45Z</dcterms:modified>
</cp:coreProperties>
</file>